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87" r:id="rId4"/>
    <p:sldId id="288" r:id="rId5"/>
    <p:sldId id="277" r:id="rId6"/>
    <p:sldId id="278" r:id="rId7"/>
    <p:sldId id="279" r:id="rId8"/>
    <p:sldId id="283" r:id="rId9"/>
    <p:sldId id="284" r:id="rId10"/>
    <p:sldId id="289" r:id="rId11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95E1-E8E0-4BA2-B15E-FD597443EEC7}" type="datetimeFigureOut">
              <a:rPr lang="ca-ES" smtClean="0"/>
              <a:pPr/>
              <a:t>10/07/2019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414-F121-4C94-B985-63A0E00A595C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95E1-E8E0-4BA2-B15E-FD597443EEC7}" type="datetimeFigureOut">
              <a:rPr lang="ca-ES" smtClean="0"/>
              <a:pPr/>
              <a:t>10/07/2019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414-F121-4C94-B985-63A0E00A595C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95E1-E8E0-4BA2-B15E-FD597443EEC7}" type="datetimeFigureOut">
              <a:rPr lang="ca-ES" smtClean="0"/>
              <a:pPr/>
              <a:t>10/07/2019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414-F121-4C94-B985-63A0E00A595C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95E1-E8E0-4BA2-B15E-FD597443EEC7}" type="datetimeFigureOut">
              <a:rPr lang="ca-ES" smtClean="0"/>
              <a:pPr/>
              <a:t>10/07/2019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414-F121-4C94-B985-63A0E00A595C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95E1-E8E0-4BA2-B15E-FD597443EEC7}" type="datetimeFigureOut">
              <a:rPr lang="ca-ES" smtClean="0"/>
              <a:pPr/>
              <a:t>10/07/2019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414-F121-4C94-B985-63A0E00A595C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95E1-E8E0-4BA2-B15E-FD597443EEC7}" type="datetimeFigureOut">
              <a:rPr lang="ca-ES" smtClean="0"/>
              <a:pPr/>
              <a:t>10/07/2019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414-F121-4C94-B985-63A0E00A595C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95E1-E8E0-4BA2-B15E-FD597443EEC7}" type="datetimeFigureOut">
              <a:rPr lang="ca-ES" smtClean="0"/>
              <a:pPr/>
              <a:t>10/07/2019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414-F121-4C94-B985-63A0E00A595C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95E1-E8E0-4BA2-B15E-FD597443EEC7}" type="datetimeFigureOut">
              <a:rPr lang="ca-ES" smtClean="0"/>
              <a:pPr/>
              <a:t>10/07/2019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414-F121-4C94-B985-63A0E00A595C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95E1-E8E0-4BA2-B15E-FD597443EEC7}" type="datetimeFigureOut">
              <a:rPr lang="ca-ES" smtClean="0"/>
              <a:pPr/>
              <a:t>10/07/2019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414-F121-4C94-B985-63A0E00A595C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95E1-E8E0-4BA2-B15E-FD597443EEC7}" type="datetimeFigureOut">
              <a:rPr lang="ca-ES" smtClean="0"/>
              <a:pPr/>
              <a:t>10/07/2019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414-F121-4C94-B985-63A0E00A595C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95E1-E8E0-4BA2-B15E-FD597443EEC7}" type="datetimeFigureOut">
              <a:rPr lang="ca-ES" smtClean="0"/>
              <a:pPr/>
              <a:t>10/07/2019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414-F121-4C94-B985-63A0E00A595C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195E1-E8E0-4BA2-B15E-FD597443EEC7}" type="datetimeFigureOut">
              <a:rPr lang="ca-ES" smtClean="0"/>
              <a:pPr/>
              <a:t>10/07/2019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2D414-F121-4C94-B985-63A0E00A595C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tretch>
            <a:fillRect/>
          </a:stretch>
        </p:blipFill>
        <p:spPr bwMode="auto">
          <a:xfrm>
            <a:off x="0" y="0"/>
            <a:ext cx="90678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</p:pic>
      <p:sp>
        <p:nvSpPr>
          <p:cNvPr id="6" name="5 Rectángulo"/>
          <p:cNvSpPr/>
          <p:nvPr/>
        </p:nvSpPr>
        <p:spPr>
          <a:xfrm>
            <a:off x="1403648" y="692696"/>
            <a:ext cx="54543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6000" b="1" dirty="0" smtClean="0">
                <a:solidFill>
                  <a:srgbClr val="FF0000"/>
                </a:solidFill>
              </a:rPr>
              <a:t>Instal·lacions </a:t>
            </a:r>
            <a:r>
              <a:rPr lang="ca-ES" sz="6000" b="1" dirty="0" smtClean="0">
                <a:solidFill>
                  <a:schemeClr val="accent3"/>
                </a:solidFill>
              </a:rPr>
              <a:t>esportives </a:t>
            </a:r>
            <a:r>
              <a:rPr lang="ca-ES" sz="6000" b="1" dirty="0" smtClean="0">
                <a:solidFill>
                  <a:srgbClr val="FF0000"/>
                </a:solidFill>
              </a:rPr>
              <a:t>municipals</a:t>
            </a:r>
            <a:br>
              <a:rPr lang="ca-ES" sz="6000" b="1" dirty="0" smtClean="0">
                <a:solidFill>
                  <a:srgbClr val="FF0000"/>
                </a:solidFill>
              </a:rPr>
            </a:br>
            <a:endParaRPr lang="ca-ES" sz="6000" b="1" dirty="0">
              <a:solidFill>
                <a:srgbClr val="FF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95536" y="4725144"/>
            <a:ext cx="55446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Planificació temporada </a:t>
            </a:r>
          </a:p>
          <a:p>
            <a:r>
              <a:rPr lang="ca-ES" sz="4000" b="1" dirty="0" smtClean="0">
                <a:solidFill>
                  <a:schemeClr val="tx2">
                    <a:lumMod val="75000"/>
                  </a:schemeClr>
                </a:solidFill>
              </a:rPr>
              <a:t>2019 - 2020</a:t>
            </a:r>
            <a:endParaRPr lang="ca-E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logo-AJ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489553"/>
            <a:ext cx="3060948" cy="21792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tretch>
            <a:fillRect/>
          </a:stretch>
        </p:blipFill>
        <p:spPr bwMode="auto">
          <a:xfrm>
            <a:off x="0" y="0"/>
            <a:ext cx="90678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Instal·lacions esportives municipals</a:t>
            </a:r>
            <a:br>
              <a:rPr kumimoji="0" lang="ca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a-E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4 Marcador de contenido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a-ES" sz="6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Gràcies per la seva assistència</a:t>
            </a:r>
            <a:endParaRPr kumimoji="0" lang="ca-ES" sz="6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88640"/>
            <a:ext cx="2118604" cy="1225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sz="1800" b="1" dirty="0" smtClean="0"/>
              <a:t>	</a:t>
            </a:r>
            <a:r>
              <a:rPr lang="es-ES" sz="1800" b="1" dirty="0" err="1" smtClean="0"/>
              <a:t>Equips</a:t>
            </a:r>
            <a:r>
              <a:rPr lang="es-ES" sz="1800" b="1" dirty="0" smtClean="0"/>
              <a:t> per </a:t>
            </a:r>
            <a:r>
              <a:rPr lang="es-ES" sz="1800" b="1" dirty="0" err="1" smtClean="0"/>
              <a:t>esports</a:t>
            </a:r>
            <a:r>
              <a:rPr lang="es-ES" sz="1800" b="1" dirty="0" smtClean="0"/>
              <a:t> i </a:t>
            </a:r>
            <a:r>
              <a:rPr lang="es-ES" sz="1800" b="1" dirty="0" err="1" smtClean="0"/>
              <a:t>entitats</a:t>
            </a:r>
            <a:endParaRPr lang="es-ES" sz="1800" b="1" dirty="0" smtClean="0"/>
          </a:p>
          <a:p>
            <a:pPr lvl="1"/>
            <a:r>
              <a:rPr lang="es-ES" sz="1800" dirty="0" smtClean="0"/>
              <a:t>CV Esplugues		14</a:t>
            </a:r>
          </a:p>
          <a:p>
            <a:pPr lvl="1"/>
            <a:r>
              <a:rPr lang="es-ES" sz="1800" dirty="0" smtClean="0"/>
              <a:t>AE </a:t>
            </a:r>
            <a:r>
              <a:rPr lang="es-ES" sz="1800" dirty="0" err="1" smtClean="0"/>
              <a:t>Penya</a:t>
            </a:r>
            <a:r>
              <a:rPr lang="es-ES" sz="1800" dirty="0" smtClean="0"/>
              <a:t> Esplugues		19</a:t>
            </a:r>
          </a:p>
          <a:p>
            <a:pPr lvl="1"/>
            <a:r>
              <a:rPr lang="es-ES" sz="1800" dirty="0" smtClean="0"/>
              <a:t>CB </a:t>
            </a:r>
            <a:r>
              <a:rPr lang="es-ES" sz="1800" dirty="0" err="1" smtClean="0"/>
              <a:t>Nou</a:t>
            </a:r>
            <a:r>
              <a:rPr lang="es-ES" sz="1800" dirty="0" smtClean="0"/>
              <a:t> Esplugues		18</a:t>
            </a:r>
          </a:p>
          <a:p>
            <a:pPr lvl="1"/>
            <a:r>
              <a:rPr lang="es-ES" sz="1800" dirty="0" smtClean="0"/>
              <a:t>CH Esplugues		19</a:t>
            </a:r>
          </a:p>
          <a:p>
            <a:pPr lvl="1"/>
            <a:r>
              <a:rPr lang="es-ES" sz="1800" dirty="0" smtClean="0"/>
              <a:t>CCA Plaza </a:t>
            </a:r>
            <a:r>
              <a:rPr lang="es-ES" sz="1800" dirty="0" err="1" smtClean="0"/>
              <a:t>Macel</a:t>
            </a:r>
            <a:r>
              <a:rPr lang="es-ES" sz="1800" dirty="0" smtClean="0"/>
              <a:t>		  2</a:t>
            </a:r>
          </a:p>
          <a:p>
            <a:pPr lvl="1"/>
            <a:r>
              <a:rPr lang="es-ES" sz="1800" dirty="0" smtClean="0"/>
              <a:t>Total			72</a:t>
            </a:r>
          </a:p>
          <a:p>
            <a:pPr lvl="1">
              <a:buNone/>
            </a:pPr>
            <a:endParaRPr lang="es-ES" sz="1800" b="1" dirty="0" smtClean="0"/>
          </a:p>
          <a:p>
            <a:pPr lvl="1">
              <a:buNone/>
            </a:pPr>
            <a:r>
              <a:rPr lang="es-ES" sz="1800" b="1" dirty="0" err="1" smtClean="0"/>
              <a:t>Partits</a:t>
            </a:r>
            <a:r>
              <a:rPr lang="es-ES" sz="1800" b="1" dirty="0" smtClean="0"/>
              <a:t> </a:t>
            </a:r>
            <a:r>
              <a:rPr lang="es-ES" sz="1800" b="1" dirty="0" err="1" smtClean="0"/>
              <a:t>jugats</a:t>
            </a:r>
            <a:r>
              <a:rPr lang="es-ES" sz="1800" b="1" dirty="0" smtClean="0"/>
              <a:t>		               </a:t>
            </a:r>
            <a:r>
              <a:rPr lang="es-ES" sz="1800" dirty="0" smtClean="0"/>
              <a:t>790</a:t>
            </a:r>
            <a:r>
              <a:rPr lang="es-ES" sz="1800" b="1" dirty="0" smtClean="0"/>
              <a:t>	</a:t>
            </a:r>
          </a:p>
          <a:p>
            <a:pPr lvl="1">
              <a:buNone/>
            </a:pPr>
            <a:endParaRPr lang="es-ES" sz="1800" b="1" dirty="0" smtClean="0"/>
          </a:p>
          <a:p>
            <a:pPr lvl="1">
              <a:buNone/>
            </a:pPr>
            <a:r>
              <a:rPr lang="es-ES" sz="1800" b="1" dirty="0" smtClean="0"/>
              <a:t>Taula de </a:t>
            </a:r>
            <a:r>
              <a:rPr lang="es-ES" sz="1800" b="1" dirty="0" err="1" smtClean="0"/>
              <a:t>planificació</a:t>
            </a:r>
            <a:r>
              <a:rPr lang="es-ES" sz="1800" b="1" dirty="0" smtClean="0"/>
              <a:t>		</a:t>
            </a:r>
            <a:r>
              <a:rPr lang="es-ES" sz="1800" dirty="0" smtClean="0"/>
              <a:t>  9</a:t>
            </a:r>
          </a:p>
          <a:p>
            <a:pPr lvl="1">
              <a:buNone/>
            </a:pPr>
            <a:r>
              <a:rPr lang="es-ES" sz="1800" dirty="0" err="1" smtClean="0"/>
              <a:t>Normalment</a:t>
            </a:r>
            <a:r>
              <a:rPr lang="es-ES" sz="1800" dirty="0" smtClean="0"/>
              <a:t> el primer </a:t>
            </a:r>
            <a:r>
              <a:rPr lang="es-ES" sz="1800" dirty="0" err="1" smtClean="0"/>
              <a:t>dimecres</a:t>
            </a:r>
            <a:r>
              <a:rPr lang="es-ES" sz="1800" dirty="0" smtClean="0"/>
              <a:t> de cada mes.</a:t>
            </a:r>
          </a:p>
          <a:p>
            <a:pPr lvl="1">
              <a:buNone/>
            </a:pPr>
            <a:endParaRPr lang="es-ES" sz="1800" b="1" dirty="0" smtClean="0"/>
          </a:p>
          <a:p>
            <a:pPr lvl="1">
              <a:buNone/>
            </a:pPr>
            <a:r>
              <a:rPr lang="es-ES" sz="1800" b="1" dirty="0" smtClean="0"/>
              <a:t>Data </a:t>
            </a:r>
            <a:r>
              <a:rPr lang="es-ES" sz="1800" b="1" dirty="0" err="1" smtClean="0"/>
              <a:t>límit</a:t>
            </a:r>
            <a:r>
              <a:rPr lang="es-ES" sz="1800" b="1" dirty="0" smtClean="0"/>
              <a:t> per modificar la </a:t>
            </a:r>
            <a:r>
              <a:rPr lang="es-ES" sz="1800" b="1" dirty="0" err="1" smtClean="0"/>
              <a:t>planificació</a:t>
            </a:r>
            <a:r>
              <a:rPr lang="es-ES" sz="1800" b="1" dirty="0" smtClean="0"/>
              <a:t> de </a:t>
            </a:r>
            <a:r>
              <a:rPr lang="es-ES" sz="1800" b="1" dirty="0" err="1" smtClean="0"/>
              <a:t>partits</a:t>
            </a:r>
            <a:endParaRPr lang="es-ES" sz="1800" b="1" dirty="0" smtClean="0"/>
          </a:p>
          <a:p>
            <a:pPr lvl="1">
              <a:buNone/>
            </a:pPr>
            <a:r>
              <a:rPr lang="es-ES" sz="1800" dirty="0" smtClean="0"/>
              <a:t>El </a:t>
            </a:r>
            <a:r>
              <a:rPr lang="es-ES" sz="1800" dirty="0" err="1" smtClean="0"/>
              <a:t>dilluns</a:t>
            </a:r>
            <a:r>
              <a:rPr lang="es-ES" sz="1800" dirty="0" smtClean="0"/>
              <a:t> de la </a:t>
            </a:r>
            <a:r>
              <a:rPr lang="es-ES" sz="1800" dirty="0" err="1" smtClean="0"/>
              <a:t>mateixa</a:t>
            </a:r>
            <a:r>
              <a:rPr lang="es-ES" sz="1800" dirty="0" smtClean="0"/>
              <a:t> </a:t>
            </a:r>
            <a:r>
              <a:rPr lang="es-ES" sz="1800" dirty="0" err="1" smtClean="0"/>
              <a:t>setmana</a:t>
            </a:r>
            <a:r>
              <a:rPr lang="es-ES" sz="1800" dirty="0" smtClean="0"/>
              <a:t>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a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ca-ES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Valoració temporada 2018 -2019</a:t>
            </a:r>
            <a:endParaRPr kumimoji="0" lang="ca-E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04664"/>
            <a:ext cx="230425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tretch>
            <a:fillRect/>
          </a:stretch>
        </p:blipFill>
        <p:spPr bwMode="auto">
          <a:xfrm>
            <a:off x="0" y="0"/>
            <a:ext cx="90678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a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a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Calendari  CEM Les Moreres</a:t>
            </a:r>
            <a:endParaRPr kumimoji="0" lang="ca-E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88640"/>
            <a:ext cx="2118604" cy="1225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412775"/>
            <a:ext cx="8568952" cy="5256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 smtClean="0"/>
              <a:t>v</a:t>
            </a: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tretch>
            <a:fillRect/>
          </a:stretch>
        </p:blipFill>
        <p:spPr bwMode="auto">
          <a:xfrm>
            <a:off x="0" y="0"/>
            <a:ext cx="90678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a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a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Calendari PM </a:t>
            </a:r>
            <a:r>
              <a:rPr kumimoji="0" lang="ca-E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Can</a:t>
            </a:r>
            <a:r>
              <a:rPr kumimoji="0" lang="ca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a-E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Vidalet</a:t>
            </a:r>
            <a:endParaRPr kumimoji="0" lang="ca-E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7782" y="260648"/>
            <a:ext cx="2118604" cy="1225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484784"/>
            <a:ext cx="8325743" cy="4968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tretch>
            <a:fillRect/>
          </a:stretch>
        </p:blipFill>
        <p:spPr bwMode="auto">
          <a:xfrm>
            <a:off x="0" y="0"/>
            <a:ext cx="90678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395536" y="404664"/>
            <a:ext cx="8229600" cy="11430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kumimoji="0" lang="ca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a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a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ca-E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Pla d’entrenament </a:t>
            </a:r>
          </a:p>
          <a:p>
            <a:pPr>
              <a:spcBef>
                <a:spcPct val="0"/>
              </a:spcBef>
              <a:defRPr/>
            </a:pPr>
            <a:r>
              <a:rPr lang="ca-E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CEM Les Moreres pavelló groc</a:t>
            </a:r>
            <a:endParaRPr lang="ca-ES" sz="40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a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a-E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67544" y="1484784"/>
            <a:ext cx="8208911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7782" y="260648"/>
            <a:ext cx="2118604" cy="1225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tretch>
            <a:fillRect/>
          </a:stretch>
        </p:blipFill>
        <p:spPr bwMode="auto">
          <a:xfrm>
            <a:off x="0" y="0"/>
            <a:ext cx="90678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ca-ES" sz="3600" dirty="0" smtClean="0">
                <a:solidFill>
                  <a:schemeClr val="bg1"/>
                </a:solidFill>
              </a:rPr>
              <a:t>Pla d’entrenament </a:t>
            </a:r>
          </a:p>
          <a:p>
            <a:pPr>
              <a:spcBef>
                <a:spcPct val="0"/>
              </a:spcBef>
              <a:defRPr/>
            </a:pPr>
            <a:r>
              <a:rPr lang="ca-ES" sz="3600" dirty="0" smtClean="0">
                <a:solidFill>
                  <a:schemeClr val="bg1"/>
                </a:solidFill>
              </a:rPr>
              <a:t>CEM Les Moreres pavelló blau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39552" y="1484784"/>
            <a:ext cx="813690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7782" y="260648"/>
            <a:ext cx="2118604" cy="1225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tretch>
            <a:fillRect/>
          </a:stretch>
        </p:blipFill>
        <p:spPr bwMode="auto">
          <a:xfrm>
            <a:off x="0" y="0"/>
            <a:ext cx="90678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539552" y="188640"/>
            <a:ext cx="8280920" cy="11430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endParaRPr lang="ca-ES" sz="3600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ca-ES" sz="3600" dirty="0" smtClean="0">
                <a:solidFill>
                  <a:schemeClr val="bg1"/>
                </a:solidFill>
              </a:rPr>
              <a:t>Pla d’entrenament </a:t>
            </a:r>
          </a:p>
          <a:p>
            <a:pPr>
              <a:spcBef>
                <a:spcPct val="0"/>
              </a:spcBef>
              <a:defRPr/>
            </a:pPr>
            <a:r>
              <a:rPr lang="ca-ES" sz="3600" dirty="0" smtClean="0">
                <a:solidFill>
                  <a:schemeClr val="bg1"/>
                </a:solidFill>
              </a:rPr>
              <a:t>PM </a:t>
            </a:r>
            <a:r>
              <a:rPr lang="ca-ES" sz="3600" dirty="0" err="1" smtClean="0">
                <a:solidFill>
                  <a:schemeClr val="bg1"/>
                </a:solidFill>
              </a:rPr>
              <a:t>Can</a:t>
            </a:r>
            <a:r>
              <a:rPr lang="ca-ES" sz="3600" dirty="0" smtClean="0">
                <a:solidFill>
                  <a:schemeClr val="bg1"/>
                </a:solidFill>
              </a:rPr>
              <a:t> </a:t>
            </a:r>
            <a:r>
              <a:rPr lang="ca-ES" sz="3600" dirty="0" err="1" smtClean="0">
                <a:solidFill>
                  <a:schemeClr val="bg1"/>
                </a:solidFill>
              </a:rPr>
              <a:t>Vidalet</a:t>
            </a:r>
            <a:endParaRPr lang="ca-ES" sz="3600" dirty="0" smtClean="0">
              <a:solidFill>
                <a:schemeClr val="bg1"/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39552" y="1484784"/>
            <a:ext cx="813690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7782" y="188640"/>
            <a:ext cx="228469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tretch>
            <a:fillRect/>
          </a:stretch>
        </p:blipFill>
        <p:spPr bwMode="auto">
          <a:xfrm>
            <a:off x="0" y="0"/>
            <a:ext cx="90678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36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Pla de competició</a:t>
            </a:r>
            <a:endParaRPr kumimoji="0" lang="ca-E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467546" y="1556790"/>
          <a:ext cx="8208911" cy="4536506"/>
        </p:xfrm>
        <a:graphic>
          <a:graphicData uri="http://schemas.openxmlformats.org/drawingml/2006/table">
            <a:tbl>
              <a:tblPr/>
              <a:tblGrid>
                <a:gridCol w="1103493"/>
                <a:gridCol w="820891"/>
                <a:gridCol w="820891"/>
                <a:gridCol w="820891"/>
                <a:gridCol w="1076579"/>
                <a:gridCol w="1103493"/>
                <a:gridCol w="820891"/>
                <a:gridCol w="820891"/>
                <a:gridCol w="820891"/>
              </a:tblGrid>
              <a:tr h="453650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7782" y="260648"/>
            <a:ext cx="2118604" cy="1225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484784"/>
            <a:ext cx="8208912" cy="4825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tretch>
            <a:fillRect/>
          </a:stretch>
        </p:blipFill>
        <p:spPr bwMode="auto">
          <a:xfrm>
            <a:off x="0" y="0"/>
            <a:ext cx="90678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Assignació</a:t>
            </a:r>
            <a:r>
              <a:rPr kumimoji="0" lang="ca-ES" sz="3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per equips</a:t>
            </a:r>
            <a:endParaRPr kumimoji="0" lang="ca-E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7782" y="260648"/>
            <a:ext cx="2118604" cy="1225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484784"/>
            <a:ext cx="8591302" cy="4896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35</Words>
  <Application>Microsoft Office PowerPoint</Application>
  <PresentationFormat>Presentación en pantalla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 </vt:lpstr>
      <vt:lpstr>Diapositiva 3</vt:lpstr>
      <vt:lpstr>v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Ajuntament d'Esplugues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to_be_default</dc:creator>
  <cp:lastModifiedBy>jdramirez</cp:lastModifiedBy>
  <cp:revision>69</cp:revision>
  <dcterms:created xsi:type="dcterms:W3CDTF">2017-06-28T07:13:16Z</dcterms:created>
  <dcterms:modified xsi:type="dcterms:W3CDTF">2019-07-10T09:40:09Z</dcterms:modified>
</cp:coreProperties>
</file>